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3" r:id="rId2"/>
    <p:sldId id="277" r:id="rId3"/>
    <p:sldId id="283" r:id="rId4"/>
  </p:sldIdLst>
  <p:sldSz cx="12192000" cy="6858000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0834" autoAdjust="0"/>
  </p:normalViewPr>
  <p:slideViewPr>
    <p:cSldViewPr>
      <p:cViewPr varScale="1">
        <p:scale>
          <a:sx n="103" d="100"/>
          <a:sy n="103" d="100"/>
        </p:scale>
        <p:origin x="10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711F2-C9DE-4ECF-8523-0AE37865E199}" type="datetimeFigureOut">
              <a:rPr lang="ru-RU" smtClean="0"/>
              <a:pPr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66A68-2789-4E4E-BCA1-6C92F6D0F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6A68-2789-4E4E-BCA1-6C92F6D0F60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6A68-2789-4E4E-BCA1-6C92F6D0F60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42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1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3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02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96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72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25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60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2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67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A97FF-ECB3-4A9C-BFF7-E3CA951C0A2A}" type="datetimeFigureOut">
              <a:rPr lang="ru-RU" smtClean="0"/>
              <a:pPr/>
              <a:t>13.03.2024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DFF5-9CAB-4F43-9AC6-D4287BF50C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60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3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68E1C7-D23D-4630-ABEB-73F541AC22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47428" y="1997839"/>
            <a:ext cx="10297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Участие муниципалитета в Краевой акции школьников, об</a:t>
            </a:r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щихся среднего профессионального образования «Обелиск»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6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39773" y="6218148"/>
            <a:ext cx="276924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Обелиск павшим в боях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 Родину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392" y="3266154"/>
            <a:ext cx="3057273" cy="93871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5333" y="3291123"/>
            <a:ext cx="3057273" cy="90794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98288" y="2305214"/>
            <a:ext cx="2364753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Страница подготовлена учащимися школы</a:t>
            </a:r>
          </a:p>
        </p:txBody>
      </p:sp>
      <p:pic>
        <p:nvPicPr>
          <p:cNvPr id="22" name="Рисунок 21" descr="DSC039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183077" y="2048369"/>
            <a:ext cx="2882632" cy="1976568"/>
          </a:xfrm>
          <a:prstGeom prst="rect">
            <a:avLst/>
          </a:prstGeom>
        </p:spPr>
      </p:pic>
      <p:pic>
        <p:nvPicPr>
          <p:cNvPr id="4098" name="Picture 2" descr="H:\ОБЕЛИСК\ОТЧЁТ ПО АКЦИИ ОБЕЛИСК ВОЗНЕСЕКА\ОТЧЁТ ПО АКЦИИ ОБЕЛИСК ВОЗНЕСЕКА\1.ОБЕЛИСК\DSC03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835" y="4350027"/>
            <a:ext cx="2950143" cy="165596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E71BB6-151F-44D9-80ED-144F4E2DBE88}"/>
              </a:ext>
            </a:extLst>
          </p:cNvPr>
          <p:cNvSpPr txBox="1"/>
          <p:nvPr/>
        </p:nvSpPr>
        <p:spPr>
          <a:xfrm>
            <a:off x="2999656" y="270098"/>
            <a:ext cx="6587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Краевая акция школьников, об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уча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щихся среднего профессионального образования «Обелиск»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23FE03-B977-4E54-B0F4-6D4700506411}"/>
              </a:ext>
            </a:extLst>
          </p:cNvPr>
          <p:cNvSpPr/>
          <p:nvPr/>
        </p:nvSpPr>
        <p:spPr>
          <a:xfrm>
            <a:off x="8040216" y="1882314"/>
            <a:ext cx="3186066" cy="225555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D77D775-AD20-4716-9A0D-B0ADBC102AAD}"/>
              </a:ext>
            </a:extLst>
          </p:cNvPr>
          <p:cNvSpPr/>
          <p:nvPr/>
        </p:nvSpPr>
        <p:spPr>
          <a:xfrm>
            <a:off x="8040216" y="4209874"/>
            <a:ext cx="3186067" cy="193626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A47B4B-1BF5-408E-B383-2FFE4A1A48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/>
          <a:stretch/>
        </p:blipFill>
        <p:spPr>
          <a:xfrm>
            <a:off x="21103" y="44624"/>
            <a:ext cx="2630923" cy="15889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DFDDBF-CCC5-49CB-B543-CAABEC40EBE9}"/>
              </a:ext>
            </a:extLst>
          </p:cNvPr>
          <p:cNvSpPr txBox="1"/>
          <p:nvPr/>
        </p:nvSpPr>
        <p:spPr>
          <a:xfrm>
            <a:off x="4511824" y="1361829"/>
            <a:ext cx="390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ВОЗНЕСЕНСКАЯ СОШ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CD87D8-6C6E-465F-9308-544E12B1FBEE}"/>
              </a:ext>
            </a:extLst>
          </p:cNvPr>
          <p:cNvSpPr txBox="1"/>
          <p:nvPr/>
        </p:nvSpPr>
        <p:spPr>
          <a:xfrm>
            <a:off x="3950293" y="548680"/>
            <a:ext cx="61061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…………… РАЙОН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D18BB7F-EE57-43C1-9A95-CFF06E0F655C}"/>
              </a:ext>
            </a:extLst>
          </p:cNvPr>
          <p:cNvSpPr/>
          <p:nvPr/>
        </p:nvSpPr>
        <p:spPr>
          <a:xfrm>
            <a:off x="1919536" y="6032096"/>
            <a:ext cx="22381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видеоролик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00464-B93B-457E-BB84-0F6681045916}"/>
              </a:ext>
            </a:extLst>
          </p:cNvPr>
          <p:cNvSpPr txBox="1"/>
          <p:nvPr/>
        </p:nvSpPr>
        <p:spPr>
          <a:xfrm>
            <a:off x="2498287" y="4627674"/>
            <a:ext cx="4364319" cy="90794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F6E636-45D7-52F6-0EAE-0E55BE9FF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304" y="4653136"/>
            <a:ext cx="1507232" cy="1507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9433C6-54E7-4B85-BC0A-3D89CCDE44A8}"/>
              </a:ext>
            </a:extLst>
          </p:cNvPr>
          <p:cNvSpPr txBox="1"/>
          <p:nvPr/>
        </p:nvSpPr>
        <p:spPr>
          <a:xfrm>
            <a:off x="4295802" y="5877272"/>
            <a:ext cx="3600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г. Зеленогорск, Красноярского края</a:t>
            </a:r>
          </a:p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56 06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58.56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”C  94 35’01.19”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360865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5800" y="132238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БОЛЬШЕАРБАЙСКАЯ СОШ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96445" y="6433591"/>
            <a:ext cx="2769240" cy="3077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Памятник с. Большой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Арбай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23FE03-B977-4E54-B0F4-6D4700506411}"/>
              </a:ext>
            </a:extLst>
          </p:cNvPr>
          <p:cNvSpPr/>
          <p:nvPr/>
        </p:nvSpPr>
        <p:spPr>
          <a:xfrm>
            <a:off x="7044171" y="2283886"/>
            <a:ext cx="2529276" cy="20571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D77D775-AD20-4716-9A0D-B0ADBC102AAD}"/>
              </a:ext>
            </a:extLst>
          </p:cNvPr>
          <p:cNvSpPr/>
          <p:nvPr/>
        </p:nvSpPr>
        <p:spPr>
          <a:xfrm>
            <a:off x="9573447" y="2283886"/>
            <a:ext cx="2492744" cy="2057125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1" descr="F:\обелиск\b.arbaj.jpg">
            <a:extLst>
              <a:ext uri="{FF2B5EF4-FFF2-40B4-BE49-F238E27FC236}">
                <a16:creationId xmlns:a16="http://schemas.microsoft.com/office/drawing/2014/main" id="{CD95E5B9-F260-49F6-84DB-952C90D0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27701" y="4512254"/>
            <a:ext cx="2327728" cy="1612209"/>
          </a:xfrm>
          <a:prstGeom prst="rect">
            <a:avLst/>
          </a:prstGeom>
          <a:noFill/>
        </p:spPr>
      </p:pic>
      <p:pic>
        <p:nvPicPr>
          <p:cNvPr id="21" name="Picture 1" descr="C:\Users\Юра\YandexDisk\Загрузки\2018-19\обелиск\арбай 17-05-2019_13-43-31\SEJB8o8EQi8.jpg">
            <a:extLst>
              <a:ext uri="{FF2B5EF4-FFF2-40B4-BE49-F238E27FC236}">
                <a16:creationId xmlns:a16="http://schemas.microsoft.com/office/drawing/2014/main" id="{C083EB42-B2E8-4EFB-AA45-37502B77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1065" y="2448717"/>
            <a:ext cx="2296826" cy="1722620"/>
          </a:xfrm>
          <a:prstGeom prst="rect">
            <a:avLst/>
          </a:prstGeom>
          <a:noFill/>
        </p:spPr>
      </p:pic>
      <p:pic>
        <p:nvPicPr>
          <p:cNvPr id="26" name="Picture 3" descr="F:\обелиск\арбай.JPG">
            <a:extLst>
              <a:ext uri="{FF2B5EF4-FFF2-40B4-BE49-F238E27FC236}">
                <a16:creationId xmlns:a16="http://schemas.microsoft.com/office/drawing/2014/main" id="{3EF399C7-6CC3-49F2-8655-CB6E0850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39721" y="2440177"/>
            <a:ext cx="2333507" cy="1750130"/>
          </a:xfrm>
          <a:prstGeom prst="rect">
            <a:avLst/>
          </a:prstGeom>
          <a:noFill/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8618EF2-A499-44EC-A544-4D6AB8F62AA4}"/>
              </a:ext>
            </a:extLst>
          </p:cNvPr>
          <p:cNvSpPr/>
          <p:nvPr/>
        </p:nvSpPr>
        <p:spPr>
          <a:xfrm>
            <a:off x="8434693" y="4346598"/>
            <a:ext cx="2492744" cy="191345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13573E-853E-43BE-A77B-7505941497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/>
          <a:stretch/>
        </p:blipFill>
        <p:spPr>
          <a:xfrm>
            <a:off x="21103" y="44624"/>
            <a:ext cx="2630923" cy="15889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97C1127-CC37-498A-8E89-575B73BADDCF}"/>
              </a:ext>
            </a:extLst>
          </p:cNvPr>
          <p:cNvSpPr txBox="1"/>
          <p:nvPr/>
        </p:nvSpPr>
        <p:spPr>
          <a:xfrm>
            <a:off x="3950293" y="548680"/>
            <a:ext cx="61061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…………… РАЙОН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426A54-B724-4A75-9E5A-4BCCF92F14C7}"/>
              </a:ext>
            </a:extLst>
          </p:cNvPr>
          <p:cNvSpPr txBox="1"/>
          <p:nvPr/>
        </p:nvSpPr>
        <p:spPr>
          <a:xfrm>
            <a:off x="2999656" y="270098"/>
            <a:ext cx="6587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Краевая акция школьников, об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уча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x-none" sz="1100" dirty="0">
                <a:latin typeface="Arial" panose="020B0604020202020204" pitchFamily="34" charset="0"/>
                <a:cs typeface="Arial" panose="020B0604020202020204" pitchFamily="34" charset="0"/>
              </a:rPr>
              <a:t>щихся среднего профессионального образования «Обелиск»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9C95D-54CF-4567-ADA3-5F0FB177050F}"/>
              </a:ext>
            </a:extLst>
          </p:cNvPr>
          <p:cNvSpPr txBox="1"/>
          <p:nvPr/>
        </p:nvSpPr>
        <p:spPr>
          <a:xfrm>
            <a:off x="623392" y="3266154"/>
            <a:ext cx="3057273" cy="93871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787AB1-445C-4B92-9ED2-DA29F04B7E69}"/>
              </a:ext>
            </a:extLst>
          </p:cNvPr>
          <p:cNvSpPr txBox="1"/>
          <p:nvPr/>
        </p:nvSpPr>
        <p:spPr>
          <a:xfrm>
            <a:off x="3805333" y="3291123"/>
            <a:ext cx="3057273" cy="90794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19974-3638-4F69-8E34-B54BA4E7D806}"/>
              </a:ext>
            </a:extLst>
          </p:cNvPr>
          <p:cNvSpPr txBox="1"/>
          <p:nvPr/>
        </p:nvSpPr>
        <p:spPr>
          <a:xfrm>
            <a:off x="2498288" y="2305214"/>
            <a:ext cx="2364753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Страница подготовлена учащимися школы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7541981-849C-424F-93F1-1AD395668273}"/>
              </a:ext>
            </a:extLst>
          </p:cNvPr>
          <p:cNvSpPr/>
          <p:nvPr/>
        </p:nvSpPr>
        <p:spPr>
          <a:xfrm>
            <a:off x="1919536" y="6032096"/>
            <a:ext cx="22381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видеоролик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61C9EB-743E-4F8E-80AA-80847001992B}"/>
              </a:ext>
            </a:extLst>
          </p:cNvPr>
          <p:cNvSpPr txBox="1"/>
          <p:nvPr/>
        </p:nvSpPr>
        <p:spPr>
          <a:xfrm>
            <a:off x="2498287" y="4627674"/>
            <a:ext cx="4364319" cy="90794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CA5039-2203-45CF-BD79-52495F150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304" y="4653136"/>
            <a:ext cx="1507232" cy="15072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03E3F6-6D54-4FA0-B2F8-4517F29715EB}"/>
              </a:ext>
            </a:extLst>
          </p:cNvPr>
          <p:cNvSpPr txBox="1"/>
          <p:nvPr/>
        </p:nvSpPr>
        <p:spPr>
          <a:xfrm>
            <a:off x="4295802" y="5877272"/>
            <a:ext cx="3600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г. Зеленогорск, Красноярского края</a:t>
            </a:r>
          </a:p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56 06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58.56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”C  94 35’01.19”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943236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17183b9b51ba0ed3fa8f4467f56282c1d4be6b6"/>
</p:tagLst>
</file>

<file path=ppt/theme/theme1.xml><?xml version="1.0" encoding="utf-8"?>
<a:theme xmlns:a="http://schemas.openxmlformats.org/drawingml/2006/main" name="sajanskij_rajon_akcija_obelisk_20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sajanskij_rajon_akcija_obelisk_2018</Template>
  <TotalTime>1572</TotalTime>
  <Words>121</Words>
  <Application>Microsoft Office PowerPoint</Application>
  <PresentationFormat>Широкоэкранный</PresentationFormat>
  <Paragraphs>37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sajanskij_rajon_akcija_obelisk_2018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User</cp:lastModifiedBy>
  <cp:revision>126</cp:revision>
  <dcterms:created xsi:type="dcterms:W3CDTF">2019-05-19T14:51:10Z</dcterms:created>
  <dcterms:modified xsi:type="dcterms:W3CDTF">2024-03-13T10:27:40Z</dcterms:modified>
</cp:coreProperties>
</file>